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C855E-5D30-426C-9C0C-4B8DD8B31D4D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A57D-E4AF-43E8-AFCF-F90C95B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4E3FB5-CF13-4EA9-AA7A-0052C5C34FC1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C82266-66A5-4E84-B381-17FC0F84C45B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9B284-2A3F-4728-AAEA-A39820CBC485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B2061-9871-4845-8295-C2DA46C8F516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9F4D5-64B7-4BA5-AF84-79DB550BED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1485900" y="990600"/>
            <a:ext cx="61722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LỚP 5</a:t>
            </a:r>
          </a:p>
        </p:txBody>
      </p:sp>
    </p:spTree>
    <p:extLst>
      <p:ext uri="{BB962C8B-B14F-4D97-AF65-F5344CB8AC3E}">
        <p14:creationId xmlns:p14="http://schemas.microsoft.com/office/powerpoint/2010/main" val="24700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Thế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nào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trào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nhỏ</a:t>
            </a:r>
            <a:r>
              <a:rPr lang="en-US" dirty="0">
                <a:solidFill>
                  <a:schemeClr val="tx1"/>
                </a:solidFill>
              </a:rPr>
              <a:t>” 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38200" y="557212"/>
            <a:ext cx="784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/>
              <a:t>Phong trào “ Em là chiến sĩ nhỏ” là phong trào  của thiếu niên, nhi đồng góp phần xây dựng đất nước, giữ gìn an ninh trật tự, tuyên truyền các hoạt động xã hội, …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8288" y="2373312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Trọng tâm của các đề bài  là gì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0575" y="2681287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Trọng tâm của các đề bài là lập chương trình cho một hoạt động tập thể.</a:t>
            </a:r>
          </a:p>
        </p:txBody>
      </p:sp>
    </p:spTree>
    <p:extLst>
      <p:ext uri="{BB962C8B-B14F-4D97-AF65-F5344CB8AC3E}">
        <p14:creationId xmlns:p14="http://schemas.microsoft.com/office/powerpoint/2010/main" val="26055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4" grpId="1"/>
      <p:bldP spid="29705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58825" y="1219200"/>
            <a:ext cx="7696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sz="2400"/>
              <a:t>CHƯƠNG TRÌNH HOẠT ĐỘNG GỒM CÓ 3 PHẦN :</a:t>
            </a:r>
          </a:p>
          <a:p>
            <a:pPr marL="342900" indent="-342900" algn="l"/>
            <a:endParaRPr lang="en-US" sz="2400"/>
          </a:p>
          <a:p>
            <a:pPr marL="342900" indent="-342900" algn="l">
              <a:buFontTx/>
              <a:buAutoNum type="arabicPeriod"/>
            </a:pPr>
            <a:r>
              <a:rPr lang="en-US" sz="2400"/>
              <a:t>Mục đích</a:t>
            </a:r>
          </a:p>
          <a:p>
            <a:pPr marL="342900" indent="-342900" algn="l"/>
            <a:endParaRPr lang="en-US" sz="2400"/>
          </a:p>
          <a:p>
            <a:pPr marL="342900" indent="-342900" algn="l"/>
            <a:r>
              <a:rPr lang="en-US" sz="2400"/>
              <a:t>2. Phân công chuẩn bị.</a:t>
            </a:r>
          </a:p>
          <a:p>
            <a:pPr marL="342900" indent="-342900" algn="l"/>
            <a:endParaRPr lang="en-US" sz="2400"/>
          </a:p>
          <a:p>
            <a:pPr marL="342900" indent="-342900" algn="l"/>
            <a:r>
              <a:rPr lang="en-US" sz="2400"/>
              <a:t>3. Chương trình cụ thể.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3810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dirty="0" err="1">
                <a:solidFill>
                  <a:srgbClr val="FF0000"/>
                </a:solidFill>
              </a:rPr>
              <a:t>Chương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trình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hoạt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động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gồm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có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mấy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phần</a:t>
            </a:r>
            <a:r>
              <a:rPr lang="en-US" sz="2800" b="0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762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4365625"/>
            <a:ext cx="8686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3/ </a:t>
            </a:r>
            <a:r>
              <a:rPr lang="en-US" sz="2400" u="sng">
                <a:solidFill>
                  <a:srgbClr val="FF0000"/>
                </a:solidFill>
              </a:rPr>
              <a:t>Chương trình cụ thể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Tập trung đến địa điểm tổ chức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Trình tự tiến hành các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Tổng kết, tuyên truyền các chi đội và đội viên hoàn thành tốt nhiệm vụ.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288" y="857250"/>
            <a:ext cx="8610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1/ </a:t>
            </a:r>
            <a:r>
              <a:rPr lang="en-US" sz="2400" u="sng">
                <a:solidFill>
                  <a:srgbClr val="FF0000"/>
                </a:solidFill>
              </a:rPr>
              <a:t>Mục đích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Góp phần vào công tác giữ gìn trật tự, an ninh như thế nào 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 Rèn luyện những đức tính, những phẩm chất gì cho mỗi đội viên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152400"/>
            <a:ext cx="826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u="sng"/>
              <a:t>Gợi ý: </a:t>
            </a:r>
            <a:r>
              <a:rPr lang="en-US" sz="2400" i="1"/>
              <a:t>Bản chương trình hoạt động của em nên có những nội dung sau: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795588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2/ </a:t>
            </a:r>
            <a:r>
              <a:rPr lang="en-US" sz="2400" u="sng">
                <a:solidFill>
                  <a:srgbClr val="FF0000"/>
                </a:solidFill>
              </a:rPr>
              <a:t>Phân công chuẩn bị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dụng cụ, phương tiện phục vụ cho hoạt động.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hoạt động cụ thể.</a:t>
            </a:r>
          </a:p>
        </p:txBody>
      </p:sp>
    </p:spTree>
    <p:extLst>
      <p:ext uri="{BB962C8B-B14F-4D97-AF65-F5344CB8AC3E}">
        <p14:creationId xmlns:p14="http://schemas.microsoft.com/office/powerpoint/2010/main" val="1280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  <p:bldP spid="1434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9154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i="1" u="sng" dirty="0" err="1">
                <a:solidFill>
                  <a:srgbClr val="FF0000"/>
                </a:solidFill>
              </a:rPr>
              <a:t>Cần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chú</a:t>
            </a:r>
            <a:r>
              <a:rPr lang="en-US" sz="2600" i="1" u="sng" dirty="0">
                <a:solidFill>
                  <a:srgbClr val="FF0000"/>
                </a:solidFill>
              </a:rPr>
              <a:t> ý 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600" b="0" dirty="0"/>
              <a:t> </a:t>
            </a:r>
            <a:r>
              <a:rPr lang="en-US" sz="2600" b="0" dirty="0" err="1"/>
              <a:t>Đây</a:t>
            </a:r>
            <a:r>
              <a:rPr lang="en-US" sz="2600" b="0" dirty="0"/>
              <a:t> </a:t>
            </a:r>
            <a:r>
              <a:rPr lang="en-US" sz="2600" b="0" dirty="0" err="1"/>
              <a:t>là</a:t>
            </a:r>
            <a:r>
              <a:rPr lang="en-US" sz="2600" b="0" dirty="0"/>
              <a:t> </a:t>
            </a:r>
            <a:r>
              <a:rPr lang="en-US" sz="2600" b="0" dirty="0" err="1"/>
              <a:t>những</a:t>
            </a:r>
            <a:r>
              <a:rPr lang="en-US" sz="2600" b="0" dirty="0"/>
              <a:t> </a:t>
            </a:r>
            <a:r>
              <a:rPr lang="en-US" sz="2600" b="0" dirty="0" err="1"/>
              <a:t>hoạt</a:t>
            </a:r>
            <a:r>
              <a:rPr lang="en-US" sz="2600" b="0" dirty="0"/>
              <a:t> </a:t>
            </a:r>
            <a:r>
              <a:rPr lang="en-US" sz="2600" b="0" dirty="0" err="1"/>
              <a:t>động</a:t>
            </a:r>
            <a:r>
              <a:rPr lang="en-US" sz="2600" b="0" dirty="0"/>
              <a:t> do ban </a:t>
            </a:r>
            <a:r>
              <a:rPr lang="en-US" sz="2600" b="0" dirty="0" err="1"/>
              <a:t>chỉ</a:t>
            </a:r>
            <a:r>
              <a:rPr lang="en-US" sz="2600" b="0" dirty="0"/>
              <a:t> </a:t>
            </a:r>
            <a:r>
              <a:rPr lang="en-US" sz="2600" b="0" dirty="0" err="1"/>
              <a:t>huy</a:t>
            </a:r>
            <a:r>
              <a:rPr lang="en-US" sz="2600" b="0" dirty="0"/>
              <a:t> </a:t>
            </a:r>
            <a:r>
              <a:rPr lang="en-US" sz="2600" b="0" dirty="0" err="1"/>
              <a:t>liên</a:t>
            </a:r>
            <a:r>
              <a:rPr lang="en-US" sz="2600" b="0" dirty="0"/>
              <a:t> </a:t>
            </a:r>
            <a:r>
              <a:rPr lang="en-US" sz="2600" b="0" dirty="0" err="1"/>
              <a:t>đội</a:t>
            </a:r>
            <a:r>
              <a:rPr lang="en-US" sz="2600" b="0" dirty="0"/>
              <a:t> </a:t>
            </a:r>
            <a:r>
              <a:rPr lang="en-US" sz="2600" b="0" dirty="0" err="1"/>
              <a:t>của</a:t>
            </a:r>
            <a:r>
              <a:rPr lang="en-US" sz="2600" b="0" dirty="0"/>
              <a:t> </a:t>
            </a:r>
            <a:r>
              <a:rPr lang="en-US" sz="2600" b="0" dirty="0" err="1"/>
              <a:t>trường</a:t>
            </a:r>
            <a:r>
              <a:rPr lang="en-US" sz="2600" b="0" dirty="0"/>
              <a:t> </a:t>
            </a:r>
            <a:r>
              <a:rPr lang="en-US" sz="2600" b="0" dirty="0" err="1"/>
              <a:t>tổ</a:t>
            </a:r>
            <a:r>
              <a:rPr lang="en-US" sz="2600" b="0" dirty="0"/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600" b="0" dirty="0" err="1"/>
              <a:t>chức</a:t>
            </a:r>
            <a:r>
              <a:rPr lang="en-US" sz="2600" b="0" dirty="0"/>
              <a:t>. </a:t>
            </a:r>
            <a:r>
              <a:rPr lang="en-US" sz="2600" b="0" dirty="0" err="1"/>
              <a:t>Khi</a:t>
            </a:r>
            <a:r>
              <a:rPr lang="en-US" sz="2600" b="0" dirty="0"/>
              <a:t> </a:t>
            </a:r>
            <a:r>
              <a:rPr lang="en-US" sz="2600" b="0" dirty="0" err="1"/>
              <a:t>lập</a:t>
            </a:r>
            <a:r>
              <a:rPr lang="en-US" sz="2600" b="0" dirty="0"/>
              <a:t> </a:t>
            </a:r>
            <a:r>
              <a:rPr lang="en-US" sz="2600" b="0" dirty="0" err="1"/>
              <a:t>một</a:t>
            </a:r>
            <a:r>
              <a:rPr lang="en-US" sz="2600" b="0" dirty="0"/>
              <a:t> </a:t>
            </a:r>
            <a:r>
              <a:rPr lang="en-US" sz="2600" b="0" dirty="0" err="1"/>
              <a:t>chương</a:t>
            </a:r>
            <a:r>
              <a:rPr lang="en-US" sz="2600" b="0" dirty="0"/>
              <a:t> </a:t>
            </a:r>
            <a:r>
              <a:rPr lang="en-US" sz="2600" b="0" dirty="0" err="1"/>
              <a:t>trình</a:t>
            </a:r>
            <a:r>
              <a:rPr lang="en-US" sz="2600" b="0" dirty="0"/>
              <a:t> </a:t>
            </a:r>
            <a:r>
              <a:rPr lang="en-US" sz="2600" b="0" dirty="0" err="1"/>
              <a:t>cần</a:t>
            </a:r>
            <a:r>
              <a:rPr lang="en-US" sz="2600" b="0" dirty="0"/>
              <a:t> </a:t>
            </a:r>
            <a:r>
              <a:rPr lang="en-US" sz="2600" b="0" dirty="0" err="1"/>
              <a:t>tưởng</a:t>
            </a:r>
            <a:r>
              <a:rPr lang="en-US" sz="2600" b="0" dirty="0"/>
              <a:t> </a:t>
            </a:r>
            <a:r>
              <a:rPr lang="en-US" sz="2600" b="0" dirty="0" err="1"/>
              <a:t>tượng</a:t>
            </a:r>
            <a:r>
              <a:rPr lang="en-US" sz="2600" b="0" dirty="0"/>
              <a:t> </a:t>
            </a:r>
            <a:r>
              <a:rPr lang="en-US" sz="2600" b="0" dirty="0" err="1"/>
              <a:t>mình</a:t>
            </a:r>
            <a:r>
              <a:rPr lang="en-US" sz="2600" b="0" dirty="0"/>
              <a:t> </a:t>
            </a:r>
            <a:r>
              <a:rPr lang="en-US" sz="2600" b="0" dirty="0" err="1"/>
              <a:t>là</a:t>
            </a:r>
            <a:r>
              <a:rPr lang="en-US" sz="2600" b="0" dirty="0"/>
              <a:t> </a:t>
            </a:r>
            <a:r>
              <a:rPr lang="en-US" sz="2600" b="0" dirty="0" err="1"/>
              <a:t>liên</a:t>
            </a:r>
            <a:r>
              <a:rPr lang="en-US" sz="2600" b="0" dirty="0"/>
              <a:t> </a:t>
            </a:r>
            <a:r>
              <a:rPr lang="en-US" sz="2600" b="0" dirty="0" err="1"/>
              <a:t>đội</a:t>
            </a:r>
            <a:endParaRPr lang="en-US" sz="2600" b="0" dirty="0"/>
          </a:p>
          <a:p>
            <a:pPr algn="l" eaLnBrk="1" hangingPunct="1">
              <a:spcBef>
                <a:spcPct val="50000"/>
              </a:spcBef>
            </a:pPr>
            <a:r>
              <a:rPr lang="en-US" sz="2600" b="0" dirty="0" err="1"/>
              <a:t>Trưởng</a:t>
            </a:r>
            <a:r>
              <a:rPr lang="en-US" sz="2600" b="0" dirty="0"/>
              <a:t>, </a:t>
            </a:r>
            <a:r>
              <a:rPr lang="en-US" sz="2600" b="0" dirty="0" err="1"/>
              <a:t>liên</a:t>
            </a:r>
            <a:r>
              <a:rPr lang="en-US" sz="2600" b="0" dirty="0"/>
              <a:t> </a:t>
            </a:r>
            <a:r>
              <a:rPr lang="en-US" sz="2600" b="0" dirty="0" err="1"/>
              <a:t>đội</a:t>
            </a:r>
            <a:r>
              <a:rPr lang="en-US" sz="2600" b="0" dirty="0"/>
              <a:t> </a:t>
            </a:r>
            <a:r>
              <a:rPr lang="en-US" sz="2600" b="0" dirty="0" err="1"/>
              <a:t>phó</a:t>
            </a:r>
            <a:r>
              <a:rPr lang="en-US" sz="2600" b="0" dirty="0"/>
              <a:t> </a:t>
            </a:r>
            <a:r>
              <a:rPr lang="en-US" sz="2600" b="0" dirty="0" err="1"/>
              <a:t>của</a:t>
            </a:r>
            <a:r>
              <a:rPr lang="en-US" sz="2600" b="0" dirty="0"/>
              <a:t> </a:t>
            </a:r>
            <a:r>
              <a:rPr lang="en-US" sz="2600" b="0" dirty="0" err="1"/>
              <a:t>liên</a:t>
            </a:r>
            <a:r>
              <a:rPr lang="en-US" sz="2600" b="0" dirty="0"/>
              <a:t> </a:t>
            </a:r>
            <a:r>
              <a:rPr lang="en-US" sz="2600" b="0" dirty="0" err="1"/>
              <a:t>đội</a:t>
            </a:r>
            <a:r>
              <a:rPr lang="en-US" sz="2600" b="0" dirty="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600" b="0" dirty="0"/>
              <a:t> </a:t>
            </a:r>
            <a:r>
              <a:rPr lang="en-US" sz="2600" b="0" dirty="0" err="1"/>
              <a:t>Khi</a:t>
            </a:r>
            <a:r>
              <a:rPr lang="en-US" sz="2600" b="0" dirty="0"/>
              <a:t> </a:t>
            </a:r>
            <a:r>
              <a:rPr lang="en-US" sz="2600" b="0" dirty="0" err="1"/>
              <a:t>chọn</a:t>
            </a:r>
            <a:r>
              <a:rPr lang="en-US" sz="2600" b="0" dirty="0"/>
              <a:t> </a:t>
            </a:r>
            <a:r>
              <a:rPr lang="en-US" sz="2600" b="0" dirty="0" err="1"/>
              <a:t>hoạt</a:t>
            </a:r>
            <a:r>
              <a:rPr lang="en-US" sz="2600" b="0" dirty="0"/>
              <a:t> </a:t>
            </a:r>
            <a:r>
              <a:rPr lang="en-US" sz="2600" b="0" dirty="0" err="1"/>
              <a:t>động</a:t>
            </a:r>
            <a:r>
              <a:rPr lang="en-US" sz="2600" b="0" dirty="0"/>
              <a:t> </a:t>
            </a:r>
            <a:r>
              <a:rPr lang="en-US" sz="2600" b="0" dirty="0" err="1"/>
              <a:t>để</a:t>
            </a:r>
            <a:r>
              <a:rPr lang="en-US" sz="2600" b="0" dirty="0"/>
              <a:t> </a:t>
            </a:r>
            <a:r>
              <a:rPr lang="en-US" sz="2600" b="0" dirty="0" err="1"/>
              <a:t>lập</a:t>
            </a:r>
            <a:r>
              <a:rPr lang="en-US" sz="2600" b="0" dirty="0"/>
              <a:t> </a:t>
            </a:r>
            <a:r>
              <a:rPr lang="en-US" sz="2600" b="0" dirty="0" err="1"/>
              <a:t>chương</a:t>
            </a:r>
            <a:r>
              <a:rPr lang="en-US" sz="2600" b="0" dirty="0"/>
              <a:t> </a:t>
            </a:r>
            <a:r>
              <a:rPr lang="en-US" sz="2600" b="0" dirty="0" err="1"/>
              <a:t>trình</a:t>
            </a:r>
            <a:r>
              <a:rPr lang="en-US" sz="2600" b="0" dirty="0"/>
              <a:t>, </a:t>
            </a:r>
            <a:r>
              <a:rPr lang="en-US" sz="2600" b="0" dirty="0" err="1"/>
              <a:t>nên</a:t>
            </a:r>
            <a:r>
              <a:rPr lang="en-US" sz="2600" b="0" dirty="0"/>
              <a:t> </a:t>
            </a:r>
            <a:r>
              <a:rPr lang="en-US" sz="2600" b="0" dirty="0" err="1"/>
              <a:t>chọn</a:t>
            </a:r>
            <a:r>
              <a:rPr lang="en-US" sz="2600" b="0" dirty="0"/>
              <a:t> </a:t>
            </a:r>
            <a:r>
              <a:rPr lang="en-US" sz="2600" b="0" dirty="0" err="1"/>
              <a:t>hoạt</a:t>
            </a:r>
            <a:r>
              <a:rPr lang="en-US" sz="2600" b="0" dirty="0"/>
              <a:t> </a:t>
            </a:r>
            <a:r>
              <a:rPr lang="en-US" sz="2600" b="0" dirty="0" err="1"/>
              <a:t>động</a:t>
            </a:r>
            <a:r>
              <a:rPr lang="en-US" sz="2600" b="0" dirty="0"/>
              <a:t> </a:t>
            </a:r>
            <a:r>
              <a:rPr lang="en-US" sz="2600" b="0" dirty="0" err="1"/>
              <a:t>em</a:t>
            </a:r>
            <a:r>
              <a:rPr lang="en-US" sz="2600" b="0" dirty="0"/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600" b="0" dirty="0" err="1"/>
              <a:t>đã</a:t>
            </a:r>
            <a:r>
              <a:rPr lang="en-US" sz="2600" b="0" dirty="0"/>
              <a:t> </a:t>
            </a:r>
            <a:r>
              <a:rPr lang="en-US" sz="2600" b="0" dirty="0" err="1"/>
              <a:t>biết</a:t>
            </a:r>
            <a:r>
              <a:rPr lang="en-US" sz="2600" b="0" dirty="0"/>
              <a:t>, </a:t>
            </a:r>
            <a:r>
              <a:rPr lang="en-US" sz="2600" b="0" dirty="0" err="1"/>
              <a:t>đã</a:t>
            </a:r>
            <a:r>
              <a:rPr lang="en-US" sz="2600" b="0" dirty="0"/>
              <a:t> </a:t>
            </a:r>
            <a:r>
              <a:rPr lang="en-US" sz="2600" b="0" dirty="0" err="1"/>
              <a:t>tham</a:t>
            </a:r>
            <a:r>
              <a:rPr lang="en-US" sz="2600" b="0" dirty="0"/>
              <a:t> </a:t>
            </a:r>
            <a:r>
              <a:rPr lang="en-US" sz="2600" b="0" dirty="0" err="1"/>
              <a:t>gia</a:t>
            </a:r>
            <a:r>
              <a:rPr lang="en-US" sz="26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4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35013" y="1230312"/>
            <a:ext cx="815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66"/>
                </a:solidFill>
              </a:rPr>
              <a:t>Mục tiêu chương trình hoạt động là gì?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49313" y="2024062"/>
            <a:ext cx="80660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/>
              <a:t> Việc làm đó có ý nghĩa như thế nào đối với lứa tuổi các em?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77913" y="3243262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0066"/>
                </a:solidFill>
              </a:rPr>
              <a:t> Địa điểm tổ chức ở đâu?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200" y="4005262"/>
            <a:ext cx="815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/>
              <a:t> Hoạt động đó cần có các dụng cụ và phương tiện gì?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66700" y="719137"/>
            <a:ext cx="8877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400" u="sng"/>
              <a:t>Chương trình hoạt động tên gì?</a:t>
            </a:r>
          </a:p>
        </p:txBody>
      </p:sp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152400" y="152400"/>
            <a:ext cx="8763000" cy="45720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5133" grpId="0"/>
      <p:bldP spid="5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4114800"/>
            <a:ext cx="8686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B0F0"/>
                </a:solidFill>
              </a:rPr>
              <a:t>3/ </a:t>
            </a:r>
            <a:r>
              <a:rPr lang="en-US" sz="2400" u="sng" dirty="0" err="1">
                <a:solidFill>
                  <a:srgbClr val="00B0F0"/>
                </a:solidFill>
              </a:rPr>
              <a:t>Chương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trình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cụ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thể</a:t>
            </a:r>
            <a:r>
              <a:rPr lang="en-US" sz="2400" u="sng" dirty="0">
                <a:solidFill>
                  <a:srgbClr val="00B0F0"/>
                </a:solidFill>
              </a:rPr>
              <a:t>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Trình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Tổng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tuyên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truyền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chi </a:t>
            </a:r>
            <a:r>
              <a:rPr lang="en-US" sz="2400" dirty="0" err="1">
                <a:solidFill>
                  <a:schemeClr val="tx1"/>
                </a:solidFill>
              </a:rPr>
              <a:t>đội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tốt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nhiệm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vụ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288" y="85725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B0F0"/>
                </a:solidFill>
              </a:rPr>
              <a:t>1/ </a:t>
            </a:r>
            <a:r>
              <a:rPr lang="en-US" sz="2400" u="sng" dirty="0" err="1">
                <a:solidFill>
                  <a:srgbClr val="00B0F0"/>
                </a:solidFill>
              </a:rPr>
              <a:t>Mục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đích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Góp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, an </a:t>
            </a:r>
            <a:r>
              <a:rPr lang="en-US" sz="2400" dirty="0" err="1">
                <a:solidFill>
                  <a:schemeClr val="tx1"/>
                </a:solidFill>
              </a:rPr>
              <a:t>ninh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Rèn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152400"/>
            <a:ext cx="826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u="sng" dirty="0" err="1">
                <a:solidFill>
                  <a:srgbClr val="FF0000"/>
                </a:solidFill>
              </a:rPr>
              <a:t>Gợi</a:t>
            </a:r>
            <a:r>
              <a:rPr lang="en-US" sz="2400" i="1" u="sng" dirty="0">
                <a:solidFill>
                  <a:srgbClr val="FF0000"/>
                </a:solidFill>
              </a:rPr>
              <a:t> ý: </a:t>
            </a:r>
            <a:r>
              <a:rPr lang="en-US" sz="2400" i="1" dirty="0" err="1">
                <a:solidFill>
                  <a:srgbClr val="FF0000"/>
                </a:solidFill>
              </a:rPr>
              <a:t>Bản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chương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trình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hoạt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động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của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em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nên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những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dung </a:t>
            </a:r>
            <a:r>
              <a:rPr lang="en-US" sz="2400" i="1" dirty="0" err="1">
                <a:solidFill>
                  <a:srgbClr val="FF0000"/>
                </a:solidFill>
              </a:rPr>
              <a:t>sau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514600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B0F0"/>
                </a:solidFill>
              </a:rPr>
              <a:t>2/ </a:t>
            </a:r>
            <a:r>
              <a:rPr lang="en-US" sz="2400" u="sng" dirty="0" err="1">
                <a:solidFill>
                  <a:srgbClr val="00B0F0"/>
                </a:solidFill>
              </a:rPr>
              <a:t>Phân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công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chuẩn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bị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cụ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phương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phục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vụ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cụ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3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  <p:bldP spid="1434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700088" y="381000"/>
            <a:ext cx="7924800" cy="4365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/>
              <a:t>Tiêu</a:t>
            </a:r>
            <a:r>
              <a:rPr lang="en-US" i="1" dirty="0"/>
              <a:t>  </a:t>
            </a:r>
            <a:r>
              <a:rPr lang="en-US" i="1" dirty="0" err="1"/>
              <a:t>chuẩn</a:t>
            </a:r>
            <a:r>
              <a:rPr lang="en-US" i="1" dirty="0"/>
              <a:t> </a:t>
            </a:r>
            <a:r>
              <a:rPr lang="en-US" i="1" dirty="0" err="1"/>
              <a:t>đánh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chương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hoạt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: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bày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đủ</a:t>
            </a: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chương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 err="1">
                <a:solidFill>
                  <a:schemeClr val="tx1"/>
                </a:solidFill>
              </a:rPr>
              <a:t>Mục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ràng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 err="1">
                <a:solidFill>
                  <a:schemeClr val="tx1"/>
                </a:solidFill>
              </a:rPr>
              <a:t>Nêu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việc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đầy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đủ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 </a:t>
            </a:r>
            <a:r>
              <a:rPr lang="en-US" dirty="0" err="1">
                <a:solidFill>
                  <a:schemeClr val="tx1"/>
                </a:solidFill>
              </a:rPr>
              <a:t>Phân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việc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ràng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Chương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phù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chuẩn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524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98463" y="533400"/>
            <a:ext cx="85344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CHƯƠNG TRÌNH TUẦN HÀNH TUYÊN </a:t>
            </a:r>
            <a:r>
              <a:rPr lang="en-US" sz="2200" dirty="0" smtClean="0">
                <a:solidFill>
                  <a:srgbClr val="FF0000"/>
                </a:solidFill>
              </a:rPr>
              <a:t>TRUYỀN VỀ </a:t>
            </a:r>
            <a:r>
              <a:rPr lang="en-US" sz="2200" dirty="0">
                <a:solidFill>
                  <a:srgbClr val="FF0000"/>
                </a:solidFill>
              </a:rPr>
              <a:t>AN TOÀN GIAO THÔNG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endParaRPr lang="en-US" sz="2200" u="sng" dirty="0">
              <a:solidFill>
                <a:srgbClr val="FF0000"/>
              </a:solidFill>
            </a:endParaRPr>
          </a:p>
          <a:p>
            <a:pPr algn="l"/>
            <a:r>
              <a:rPr lang="en-US" sz="2400" u="sng" dirty="0">
                <a:solidFill>
                  <a:srgbClr val="00B0F0"/>
                </a:solidFill>
              </a:rPr>
              <a:t>1.Mục </a:t>
            </a:r>
            <a:r>
              <a:rPr lang="en-US" sz="2400" u="sng" dirty="0" err="1">
                <a:solidFill>
                  <a:srgbClr val="00B0F0"/>
                </a:solidFill>
              </a:rPr>
              <a:t>đích</a:t>
            </a:r>
            <a:r>
              <a:rPr lang="en-US" sz="2400" u="sng" dirty="0">
                <a:solidFill>
                  <a:srgbClr val="00B0F0"/>
                </a:solidFill>
              </a:rPr>
              <a:t>:</a:t>
            </a:r>
            <a:endParaRPr lang="en-US" sz="2400" b="0" dirty="0">
              <a:solidFill>
                <a:srgbClr val="00B0F0"/>
              </a:solidFill>
            </a:endParaRPr>
          </a:p>
          <a:p>
            <a:pPr algn="l"/>
            <a:r>
              <a:rPr lang="en-US" sz="2400" b="0" dirty="0"/>
              <a:t>- Ý </a:t>
            </a:r>
            <a:r>
              <a:rPr lang="en-US" sz="2400" b="0" dirty="0" err="1"/>
              <a:t>thức</a:t>
            </a:r>
            <a:r>
              <a:rPr lang="en-US" sz="2400" b="0" dirty="0"/>
              <a:t> </a:t>
            </a:r>
            <a:r>
              <a:rPr lang="en-US" sz="2400" b="0" dirty="0" err="1"/>
              <a:t>chấp</a:t>
            </a:r>
            <a:r>
              <a:rPr lang="en-US" sz="2400" b="0" dirty="0"/>
              <a:t> </a:t>
            </a:r>
            <a:r>
              <a:rPr lang="en-US" sz="2400" b="0" dirty="0" err="1"/>
              <a:t>hành</a:t>
            </a:r>
            <a:r>
              <a:rPr lang="en-US" sz="2400" b="0" dirty="0"/>
              <a:t> </a:t>
            </a:r>
            <a:r>
              <a:rPr lang="en-US" sz="2400" b="0" dirty="0" err="1"/>
              <a:t>tốt</a:t>
            </a:r>
            <a:r>
              <a:rPr lang="en-US" sz="2400" b="0" dirty="0"/>
              <a:t>  </a:t>
            </a:r>
            <a:r>
              <a:rPr lang="en-US" sz="2400" b="0" dirty="0" err="1"/>
              <a:t>Luật</a:t>
            </a:r>
            <a:r>
              <a:rPr lang="en-US" sz="2400" b="0" dirty="0"/>
              <a:t> </a:t>
            </a:r>
            <a:r>
              <a:rPr lang="en-US" sz="2400" b="0" dirty="0" err="1"/>
              <a:t>giao</a:t>
            </a:r>
            <a:r>
              <a:rPr lang="en-US" sz="2400" b="0" dirty="0"/>
              <a:t> </a:t>
            </a:r>
            <a:r>
              <a:rPr lang="en-US" sz="2400" b="0" dirty="0" err="1"/>
              <a:t>thông</a:t>
            </a:r>
            <a:r>
              <a:rPr lang="en-US" sz="2400" b="0" dirty="0"/>
              <a:t> ; </a:t>
            </a:r>
            <a:r>
              <a:rPr lang="en-US" sz="2400" b="0" dirty="0" err="1"/>
              <a:t>giảm</a:t>
            </a:r>
            <a:r>
              <a:rPr lang="en-US" sz="2400" b="0" dirty="0"/>
              <a:t> tai </a:t>
            </a:r>
            <a:r>
              <a:rPr lang="en-US" sz="2400" b="0" dirty="0" err="1"/>
              <a:t>nạn</a:t>
            </a:r>
            <a:r>
              <a:rPr lang="en-US" sz="2400" b="0" dirty="0"/>
              <a:t> </a:t>
            </a:r>
            <a:r>
              <a:rPr lang="en-US" sz="2400" b="0" dirty="0" err="1"/>
              <a:t>giao</a:t>
            </a:r>
            <a:r>
              <a:rPr lang="en-US" sz="2400" b="0" dirty="0"/>
              <a:t> </a:t>
            </a:r>
            <a:r>
              <a:rPr lang="en-US" sz="2400" b="0" dirty="0" err="1"/>
              <a:t>thông</a:t>
            </a:r>
            <a:r>
              <a:rPr lang="en-US" sz="2400" b="0" dirty="0"/>
              <a:t> </a:t>
            </a:r>
            <a:r>
              <a:rPr lang="en-US" sz="2400" b="0" dirty="0" err="1"/>
              <a:t>đường</a:t>
            </a:r>
            <a:r>
              <a:rPr lang="en-US" sz="2400" b="0" dirty="0"/>
              <a:t> </a:t>
            </a:r>
            <a:r>
              <a:rPr lang="en-US" sz="2400" b="0" dirty="0" err="1"/>
              <a:t>bộ</a:t>
            </a:r>
            <a:r>
              <a:rPr lang="en-US" sz="2400" b="0" dirty="0"/>
              <a:t>.</a:t>
            </a:r>
          </a:p>
          <a:p>
            <a:pPr algn="l">
              <a:buFontTx/>
              <a:buChar char="-"/>
            </a:pPr>
            <a:r>
              <a:rPr lang="en-US" sz="2400" b="0" dirty="0"/>
              <a:t> </a:t>
            </a:r>
            <a:r>
              <a:rPr lang="en-US" sz="2400" b="0" dirty="0" err="1"/>
              <a:t>Rèn</a:t>
            </a:r>
            <a:r>
              <a:rPr lang="en-US" sz="2400" b="0" dirty="0"/>
              <a:t> </a:t>
            </a:r>
            <a:r>
              <a:rPr lang="en-US" sz="2400" b="0" dirty="0" err="1"/>
              <a:t>luyện</a:t>
            </a:r>
            <a:r>
              <a:rPr lang="en-US" sz="2400" b="0" dirty="0"/>
              <a:t> </a:t>
            </a:r>
            <a:r>
              <a:rPr lang="en-US" sz="2400" b="0" dirty="0" err="1"/>
              <a:t>thói</a:t>
            </a:r>
            <a:r>
              <a:rPr lang="en-US" sz="2400" b="0" dirty="0"/>
              <a:t> </a:t>
            </a:r>
            <a:r>
              <a:rPr lang="en-US" sz="2400" b="0" dirty="0" err="1"/>
              <a:t>quen</a:t>
            </a:r>
            <a:r>
              <a:rPr lang="en-US" sz="2400" b="0" dirty="0"/>
              <a:t> </a:t>
            </a:r>
            <a:r>
              <a:rPr lang="en-US" sz="2400" b="0" dirty="0" err="1"/>
              <a:t>thực</a:t>
            </a:r>
            <a:r>
              <a:rPr lang="en-US" sz="2400" b="0" dirty="0"/>
              <a:t> </a:t>
            </a:r>
            <a:r>
              <a:rPr lang="en-US" sz="2400" b="0" dirty="0" err="1"/>
              <a:t>hiện</a:t>
            </a:r>
            <a:r>
              <a:rPr lang="en-US" sz="2400" b="0" dirty="0"/>
              <a:t> </a:t>
            </a:r>
            <a:r>
              <a:rPr lang="en-US" sz="2400" b="0" dirty="0" err="1"/>
              <a:t>đúng</a:t>
            </a:r>
            <a:r>
              <a:rPr lang="en-US" sz="2400" b="0" dirty="0"/>
              <a:t> </a:t>
            </a:r>
            <a:r>
              <a:rPr lang="en-US" sz="2400" b="0" dirty="0" err="1"/>
              <a:t>Luật</a:t>
            </a:r>
            <a:r>
              <a:rPr lang="en-US" sz="2400" b="0" dirty="0"/>
              <a:t> </a:t>
            </a:r>
            <a:r>
              <a:rPr lang="en-US" sz="2400" b="0" dirty="0" err="1"/>
              <a:t>giao</a:t>
            </a:r>
            <a:r>
              <a:rPr lang="en-US" sz="2400" b="0" dirty="0"/>
              <a:t> </a:t>
            </a:r>
            <a:r>
              <a:rPr lang="en-US" sz="2400" b="0" dirty="0" err="1"/>
              <a:t>thông</a:t>
            </a:r>
            <a:r>
              <a:rPr lang="en-US" sz="2400" b="0" dirty="0"/>
              <a:t> .</a:t>
            </a:r>
          </a:p>
          <a:p>
            <a:pPr algn="l"/>
            <a:r>
              <a:rPr lang="en-US" sz="2400" u="sng" dirty="0">
                <a:solidFill>
                  <a:srgbClr val="00B0F0"/>
                </a:solidFill>
              </a:rPr>
              <a:t>2. </a:t>
            </a:r>
            <a:r>
              <a:rPr lang="en-US" sz="2400" u="sng" dirty="0" err="1">
                <a:solidFill>
                  <a:srgbClr val="00B0F0"/>
                </a:solidFill>
              </a:rPr>
              <a:t>Phân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công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chuẩn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bị</a:t>
            </a:r>
            <a:r>
              <a:rPr lang="en-US" sz="2400" u="sng" dirty="0">
                <a:solidFill>
                  <a:srgbClr val="00B0F0"/>
                </a:solidFill>
              </a:rPr>
              <a:t>:</a:t>
            </a:r>
          </a:p>
          <a:p>
            <a:pPr algn="l"/>
            <a:r>
              <a:rPr lang="en-US" sz="2400" b="0" dirty="0"/>
              <a:t>- </a:t>
            </a:r>
            <a:r>
              <a:rPr lang="en-US" sz="2400" b="0" dirty="0" err="1"/>
              <a:t>Mỗi</a:t>
            </a:r>
            <a:r>
              <a:rPr lang="en-US" sz="2400" b="0" dirty="0"/>
              <a:t> chi </a:t>
            </a:r>
            <a:r>
              <a:rPr lang="en-US" sz="2400" b="0" dirty="0" err="1"/>
              <a:t>đội</a:t>
            </a:r>
            <a:r>
              <a:rPr lang="en-US" sz="2400" b="0" dirty="0"/>
              <a:t> </a:t>
            </a:r>
            <a:r>
              <a:rPr lang="en-US" sz="2400" b="0" dirty="0" err="1"/>
              <a:t>mang</a:t>
            </a:r>
            <a:r>
              <a:rPr lang="en-US" sz="2400" b="0" dirty="0"/>
              <a:t> 5 </a:t>
            </a:r>
            <a:r>
              <a:rPr lang="en-US" sz="2400" b="0" dirty="0" err="1"/>
              <a:t>lá</a:t>
            </a:r>
            <a:r>
              <a:rPr lang="en-US" sz="2400" b="0" dirty="0"/>
              <a:t> </a:t>
            </a:r>
            <a:r>
              <a:rPr lang="en-US" sz="2400" b="0" dirty="0" err="1"/>
              <a:t>cờ</a:t>
            </a:r>
            <a:r>
              <a:rPr lang="en-US" sz="2400" b="0" dirty="0"/>
              <a:t> </a:t>
            </a:r>
            <a:r>
              <a:rPr lang="en-US" sz="2400" b="0" dirty="0" err="1"/>
              <a:t>Tổ</a:t>
            </a:r>
            <a:r>
              <a:rPr lang="en-US" sz="2400" b="0" dirty="0"/>
              <a:t> </a:t>
            </a:r>
            <a:r>
              <a:rPr lang="en-US" sz="2400" b="0" dirty="0" err="1"/>
              <a:t>quốc</a:t>
            </a:r>
            <a:r>
              <a:rPr lang="en-US" sz="2400" b="0" dirty="0"/>
              <a:t>, 3 </a:t>
            </a:r>
            <a:r>
              <a:rPr lang="en-US" sz="2400" b="0" dirty="0" err="1"/>
              <a:t>bảng</a:t>
            </a:r>
            <a:r>
              <a:rPr lang="en-US" sz="2400" b="0" dirty="0"/>
              <a:t> </a:t>
            </a:r>
            <a:r>
              <a:rPr lang="en-US" sz="2400" b="0" dirty="0" err="1"/>
              <a:t>cá</a:t>
            </a:r>
            <a:r>
              <a:rPr lang="en-US" sz="2400" b="0" dirty="0"/>
              <a:t> </a:t>
            </a:r>
            <a:r>
              <a:rPr lang="en-US" sz="2400" b="0" dirty="0" err="1"/>
              <a:t>nhân</a:t>
            </a:r>
            <a:r>
              <a:rPr lang="en-US" sz="2400" b="0" dirty="0"/>
              <a:t> </a:t>
            </a:r>
            <a:r>
              <a:rPr lang="en-US" sz="2400" b="0" dirty="0" err="1"/>
              <a:t>có</a:t>
            </a:r>
            <a:r>
              <a:rPr lang="en-US" sz="2400" b="0" dirty="0"/>
              <a:t> </a:t>
            </a:r>
            <a:r>
              <a:rPr lang="en-US" sz="2400" b="0" dirty="0" err="1"/>
              <a:t>tay</a:t>
            </a:r>
            <a:r>
              <a:rPr lang="en-US" sz="2400" b="0" dirty="0"/>
              <a:t> </a:t>
            </a:r>
            <a:r>
              <a:rPr lang="en-US" sz="2400" b="0" dirty="0" err="1"/>
              <a:t>cầm</a:t>
            </a:r>
            <a:r>
              <a:rPr lang="en-US" sz="2400" b="0" dirty="0"/>
              <a:t> (</a:t>
            </a:r>
            <a:r>
              <a:rPr lang="en-US" sz="2400" b="0" dirty="0" err="1"/>
              <a:t>cán</a:t>
            </a:r>
            <a:r>
              <a:rPr lang="en-US" sz="2400" b="0" dirty="0"/>
              <a:t> </a:t>
            </a:r>
            <a:r>
              <a:rPr lang="en-US" sz="2400" b="0" dirty="0" err="1"/>
              <a:t>dài</a:t>
            </a:r>
            <a:r>
              <a:rPr lang="en-US" sz="2400" b="0" dirty="0"/>
              <a:t> 80 cm) </a:t>
            </a:r>
            <a:r>
              <a:rPr lang="en-US" sz="2400" b="0" dirty="0" err="1"/>
              <a:t>ghi</a:t>
            </a:r>
            <a:r>
              <a:rPr lang="en-US" sz="2400" b="0" dirty="0"/>
              <a:t> </a:t>
            </a:r>
            <a:r>
              <a:rPr lang="en-US" sz="2400" b="0" dirty="0" err="1"/>
              <a:t>khẩu</a:t>
            </a:r>
            <a:r>
              <a:rPr lang="en-US" sz="2400" b="0" dirty="0"/>
              <a:t> </a:t>
            </a:r>
            <a:r>
              <a:rPr lang="en-US" sz="2400" b="0" dirty="0" err="1"/>
              <a:t>hiệu</a:t>
            </a:r>
            <a:r>
              <a:rPr lang="en-US" sz="2400" b="0" dirty="0"/>
              <a:t> </a:t>
            </a:r>
            <a:r>
              <a:rPr lang="en-US" sz="2400" b="0" dirty="0" err="1"/>
              <a:t>tuyên</a:t>
            </a:r>
            <a:r>
              <a:rPr lang="en-US" sz="2400" b="0" dirty="0"/>
              <a:t> </a:t>
            </a:r>
            <a:r>
              <a:rPr lang="en-US" sz="2400" b="0" dirty="0" err="1"/>
              <a:t>truyền</a:t>
            </a:r>
            <a:r>
              <a:rPr lang="en-US" sz="2400" b="0" dirty="0"/>
              <a:t> </a:t>
            </a:r>
            <a:r>
              <a:rPr lang="en-US" sz="2400" b="0" dirty="0" err="1"/>
              <a:t>về</a:t>
            </a:r>
            <a:r>
              <a:rPr lang="en-US" sz="2400" b="0" dirty="0"/>
              <a:t> an </a:t>
            </a:r>
            <a:r>
              <a:rPr lang="en-US" sz="2400" b="0" dirty="0" err="1"/>
              <a:t>toàn</a:t>
            </a:r>
            <a:r>
              <a:rPr lang="en-US" sz="2400" b="0" dirty="0"/>
              <a:t> </a:t>
            </a:r>
            <a:r>
              <a:rPr lang="en-US" sz="2400" b="0" dirty="0" err="1"/>
              <a:t>giao</a:t>
            </a:r>
            <a:r>
              <a:rPr lang="en-US" sz="2400" b="0" dirty="0"/>
              <a:t> </a:t>
            </a:r>
            <a:r>
              <a:rPr lang="en-US" sz="2400" b="0" dirty="0" err="1"/>
              <a:t>thông</a:t>
            </a:r>
            <a:r>
              <a:rPr lang="en-US" sz="2400" b="0" dirty="0"/>
              <a:t>. </a:t>
            </a:r>
          </a:p>
          <a:p>
            <a:pPr algn="l"/>
            <a:r>
              <a:rPr lang="en-US" sz="2400" b="0" dirty="0"/>
              <a:t>- </a:t>
            </a:r>
            <a:r>
              <a:rPr lang="en-US" sz="2400" b="0" dirty="0" err="1"/>
              <a:t>Đội</a:t>
            </a:r>
            <a:r>
              <a:rPr lang="en-US" sz="2400" b="0" dirty="0"/>
              <a:t> </a:t>
            </a:r>
            <a:r>
              <a:rPr lang="en-US" sz="2400" b="0" dirty="0" err="1"/>
              <a:t>trống</a:t>
            </a:r>
            <a:r>
              <a:rPr lang="en-US" sz="2400" b="0" dirty="0"/>
              <a:t> </a:t>
            </a:r>
            <a:r>
              <a:rPr lang="en-US" sz="2400" b="0" dirty="0" err="1"/>
              <a:t>mang</a:t>
            </a:r>
            <a:r>
              <a:rPr lang="en-US" sz="2400" b="0" dirty="0"/>
              <a:t> </a:t>
            </a:r>
            <a:r>
              <a:rPr lang="en-US" sz="2400" b="0" dirty="0" err="1"/>
              <a:t>theo</a:t>
            </a:r>
            <a:r>
              <a:rPr lang="en-US" sz="2400" b="0" dirty="0"/>
              <a:t> </a:t>
            </a:r>
            <a:r>
              <a:rPr lang="en-US" sz="2400" b="0" dirty="0" err="1"/>
              <a:t>trống</a:t>
            </a:r>
            <a:r>
              <a:rPr lang="en-US" sz="2400" b="0" dirty="0"/>
              <a:t> </a:t>
            </a:r>
            <a:r>
              <a:rPr lang="en-US" sz="2400" b="0" dirty="0" err="1"/>
              <a:t>để</a:t>
            </a:r>
            <a:r>
              <a:rPr lang="en-US" sz="2400" b="0" dirty="0"/>
              <a:t> </a:t>
            </a:r>
            <a:r>
              <a:rPr lang="en-US" sz="2400" b="0" dirty="0" err="1"/>
              <a:t>tuyên</a:t>
            </a:r>
            <a:r>
              <a:rPr lang="en-US" sz="2400" b="0" dirty="0"/>
              <a:t> </a:t>
            </a:r>
            <a:r>
              <a:rPr lang="en-US" sz="2400" b="0" dirty="0" err="1"/>
              <a:t>truyền</a:t>
            </a:r>
            <a:r>
              <a:rPr lang="en-US" sz="2400" b="0" dirty="0"/>
              <a:t>.</a:t>
            </a:r>
          </a:p>
          <a:p>
            <a:pPr algn="l"/>
            <a:r>
              <a:rPr lang="en-US" sz="2400" b="0" dirty="0"/>
              <a:t>- </a:t>
            </a:r>
            <a:r>
              <a:rPr lang="en-US" sz="2400" b="0" dirty="0" err="1"/>
              <a:t>Các</a:t>
            </a:r>
            <a:r>
              <a:rPr lang="en-US" sz="2400" b="0" dirty="0"/>
              <a:t> chi </a:t>
            </a:r>
            <a:r>
              <a:rPr lang="en-US" sz="2400" b="0" dirty="0" err="1"/>
              <a:t>đội</a:t>
            </a:r>
            <a:r>
              <a:rPr lang="en-US" sz="2400" b="0" dirty="0"/>
              <a:t> </a:t>
            </a:r>
            <a:r>
              <a:rPr lang="en-US" sz="2400" b="0" dirty="0" err="1"/>
              <a:t>trưởng</a:t>
            </a:r>
            <a:r>
              <a:rPr lang="en-US" sz="2400" b="0" dirty="0"/>
              <a:t>, chi </a:t>
            </a:r>
            <a:r>
              <a:rPr lang="en-US" sz="2400" b="0" dirty="0" err="1"/>
              <a:t>đội</a:t>
            </a:r>
            <a:r>
              <a:rPr lang="en-US" sz="2400" b="0" dirty="0"/>
              <a:t> </a:t>
            </a:r>
            <a:r>
              <a:rPr lang="en-US" sz="2400" b="0" dirty="0" err="1"/>
              <a:t>phó</a:t>
            </a:r>
            <a:r>
              <a:rPr lang="en-US" sz="2400" b="0" dirty="0"/>
              <a:t> </a:t>
            </a:r>
            <a:r>
              <a:rPr lang="en-US" sz="2400" b="0" dirty="0" err="1"/>
              <a:t>phụ</a:t>
            </a:r>
            <a:r>
              <a:rPr lang="en-US" sz="2400" b="0" dirty="0"/>
              <a:t> </a:t>
            </a:r>
            <a:r>
              <a:rPr lang="en-US" sz="2400" b="0" dirty="0" err="1"/>
              <a:t>trách</a:t>
            </a:r>
            <a:r>
              <a:rPr lang="en-US" sz="2400" b="0" dirty="0"/>
              <a:t> </a:t>
            </a:r>
            <a:r>
              <a:rPr lang="en-US" sz="2400" b="0" dirty="0" err="1"/>
              <a:t>viết</a:t>
            </a:r>
            <a:r>
              <a:rPr lang="en-US" sz="2400" b="0" dirty="0"/>
              <a:t> </a:t>
            </a:r>
            <a:r>
              <a:rPr lang="en-US" sz="2400" b="0" dirty="0" err="1"/>
              <a:t>khẩu</a:t>
            </a:r>
            <a:r>
              <a:rPr lang="en-US" sz="2400" b="0" dirty="0"/>
              <a:t> </a:t>
            </a:r>
            <a:r>
              <a:rPr lang="en-US" sz="2400" b="0" dirty="0" err="1"/>
              <a:t>hiệu</a:t>
            </a:r>
            <a:r>
              <a:rPr lang="en-US" sz="2400" b="0" dirty="0"/>
              <a:t>. </a:t>
            </a:r>
          </a:p>
          <a:p>
            <a:pPr algn="l"/>
            <a:r>
              <a:rPr lang="en-US" sz="2400" u="sng" dirty="0">
                <a:solidFill>
                  <a:srgbClr val="00B0F0"/>
                </a:solidFill>
              </a:rPr>
              <a:t>3.Chương </a:t>
            </a:r>
            <a:r>
              <a:rPr lang="en-US" sz="2400" u="sng" dirty="0" err="1">
                <a:solidFill>
                  <a:srgbClr val="00B0F0"/>
                </a:solidFill>
              </a:rPr>
              <a:t>trình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cụ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err="1">
                <a:solidFill>
                  <a:srgbClr val="00B0F0"/>
                </a:solidFill>
              </a:rPr>
              <a:t>thể</a:t>
            </a:r>
            <a:r>
              <a:rPr lang="en-US" sz="2400" b="0" dirty="0">
                <a:solidFill>
                  <a:srgbClr val="00B0F0"/>
                </a:solidFill>
              </a:rPr>
              <a:t>:</a:t>
            </a:r>
          </a:p>
          <a:p>
            <a:pPr algn="l"/>
            <a:r>
              <a:rPr lang="en-US" sz="2400" b="0" dirty="0"/>
              <a:t>- </a:t>
            </a:r>
            <a:r>
              <a:rPr lang="en-US" sz="2400" b="0" dirty="0" err="1"/>
              <a:t>Tất</a:t>
            </a:r>
            <a:r>
              <a:rPr lang="en-US" sz="2400" b="0" dirty="0"/>
              <a:t> </a:t>
            </a:r>
            <a:r>
              <a:rPr lang="en-US" sz="2400" b="0" dirty="0" err="1"/>
              <a:t>cả</a:t>
            </a:r>
            <a:r>
              <a:rPr lang="en-US" sz="2400" b="0" dirty="0"/>
              <a:t> </a:t>
            </a:r>
            <a:r>
              <a:rPr lang="en-US" sz="2400" b="0" dirty="0" err="1"/>
              <a:t>đội</a:t>
            </a:r>
            <a:r>
              <a:rPr lang="en-US" sz="2400" b="0" dirty="0"/>
              <a:t> </a:t>
            </a:r>
            <a:r>
              <a:rPr lang="en-US" sz="2400" b="0" dirty="0" err="1"/>
              <a:t>viên</a:t>
            </a:r>
            <a:r>
              <a:rPr lang="en-US" sz="2400" b="0" dirty="0"/>
              <a:t> </a:t>
            </a:r>
            <a:r>
              <a:rPr lang="en-US" sz="2400" b="0" dirty="0" err="1"/>
              <a:t>tập</a:t>
            </a:r>
            <a:r>
              <a:rPr lang="en-US" sz="2400" b="0" dirty="0"/>
              <a:t> </a:t>
            </a:r>
            <a:r>
              <a:rPr lang="en-US" sz="2400" b="0" dirty="0" err="1"/>
              <a:t>trung</a:t>
            </a:r>
            <a:r>
              <a:rPr lang="en-US" sz="2400" b="0" dirty="0"/>
              <a:t> </a:t>
            </a:r>
            <a:r>
              <a:rPr lang="en-US" sz="2400" b="0" dirty="0" err="1"/>
              <a:t>về</a:t>
            </a:r>
            <a:r>
              <a:rPr lang="en-US" sz="2400" b="0" dirty="0"/>
              <a:t> </a:t>
            </a:r>
            <a:r>
              <a:rPr lang="en-US" sz="2400" b="0" dirty="0" err="1"/>
              <a:t>trường</a:t>
            </a:r>
            <a:r>
              <a:rPr lang="en-US" sz="2400" b="0" dirty="0"/>
              <a:t> </a:t>
            </a:r>
            <a:r>
              <a:rPr lang="en-US" sz="2400" b="0" dirty="0" err="1"/>
              <a:t>lúc</a:t>
            </a:r>
            <a:r>
              <a:rPr lang="en-US" sz="2400" b="0" dirty="0"/>
              <a:t> 7 </a:t>
            </a:r>
            <a:r>
              <a:rPr lang="en-US" sz="2400" b="0" dirty="0" err="1"/>
              <a:t>giờ</a:t>
            </a:r>
            <a:r>
              <a:rPr lang="en-US" sz="2400" b="0" dirty="0"/>
              <a:t> </a:t>
            </a:r>
            <a:r>
              <a:rPr lang="en-US" sz="2400" b="0" dirty="0" err="1"/>
              <a:t>ngày</a:t>
            </a:r>
            <a:r>
              <a:rPr lang="en-US" sz="2400" b="0" dirty="0"/>
              <a:t> 29/1/2016.</a:t>
            </a:r>
          </a:p>
          <a:p>
            <a:pPr algn="l"/>
            <a:r>
              <a:rPr lang="en-US" sz="2400" b="0" dirty="0"/>
              <a:t>- </a:t>
            </a:r>
            <a:r>
              <a:rPr lang="en-US" sz="2400" b="0" dirty="0" err="1"/>
              <a:t>Đi</a:t>
            </a:r>
            <a:r>
              <a:rPr lang="en-US" sz="2400" b="0" dirty="0"/>
              <a:t> </a:t>
            </a:r>
            <a:r>
              <a:rPr lang="en-US" sz="2400" b="0" dirty="0" err="1"/>
              <a:t>tuyên</a:t>
            </a:r>
            <a:r>
              <a:rPr lang="en-US" sz="2400" b="0" dirty="0"/>
              <a:t> </a:t>
            </a:r>
            <a:r>
              <a:rPr lang="en-US" sz="2400" b="0" dirty="0" err="1"/>
              <a:t>truyền</a:t>
            </a:r>
            <a:r>
              <a:rPr lang="en-US" sz="2400" b="0" dirty="0"/>
              <a:t> </a:t>
            </a:r>
            <a:r>
              <a:rPr lang="en-US" sz="2400" b="0" dirty="0" err="1"/>
              <a:t>theo</a:t>
            </a:r>
            <a:r>
              <a:rPr lang="en-US" sz="2400" b="0" dirty="0"/>
              <a:t> </a:t>
            </a:r>
            <a:r>
              <a:rPr lang="en-US" sz="2400" b="0" dirty="0" err="1"/>
              <a:t>tuyến</a:t>
            </a:r>
            <a:r>
              <a:rPr lang="en-US" sz="2400" b="0" dirty="0"/>
              <a:t> </a:t>
            </a:r>
            <a:r>
              <a:rPr lang="en-US" sz="2400" b="0" dirty="0" err="1"/>
              <a:t>quốc</a:t>
            </a:r>
            <a:r>
              <a:rPr lang="en-US" sz="2400" b="0" dirty="0"/>
              <a:t> </a:t>
            </a:r>
            <a:r>
              <a:rPr lang="en-US" sz="2400" b="0" dirty="0" err="1"/>
              <a:t>lộ</a:t>
            </a:r>
            <a:r>
              <a:rPr lang="en-US" sz="2400" b="0" dirty="0"/>
              <a:t>  . </a:t>
            </a:r>
            <a:r>
              <a:rPr lang="en-US" sz="2400" b="0" dirty="0" err="1"/>
              <a:t>Điểm</a:t>
            </a:r>
            <a:r>
              <a:rPr lang="en-US" sz="2400" b="0" dirty="0"/>
              <a:t> </a:t>
            </a:r>
            <a:r>
              <a:rPr lang="en-US" sz="2400" b="0" dirty="0" err="1"/>
              <a:t>kết</a:t>
            </a:r>
            <a:r>
              <a:rPr lang="en-US" sz="2400" b="0" dirty="0"/>
              <a:t> </a:t>
            </a:r>
            <a:r>
              <a:rPr lang="en-US" sz="2400" b="0" dirty="0" err="1"/>
              <a:t>thúc</a:t>
            </a:r>
            <a:r>
              <a:rPr lang="en-US" sz="2400" b="0" dirty="0"/>
              <a:t> </a:t>
            </a:r>
            <a:r>
              <a:rPr lang="en-US" sz="2400" b="0" dirty="0" err="1"/>
              <a:t>tại</a:t>
            </a:r>
            <a:r>
              <a:rPr lang="en-US" sz="2400" b="0" dirty="0"/>
              <a:t> </a:t>
            </a:r>
            <a:r>
              <a:rPr lang="en-US" sz="2400" b="0" dirty="0" err="1"/>
              <a:t>hội</a:t>
            </a:r>
            <a:r>
              <a:rPr lang="en-US" sz="2400" b="0" dirty="0"/>
              <a:t> </a:t>
            </a:r>
            <a:r>
              <a:rPr lang="en-US" sz="2400" b="0" dirty="0" err="1"/>
              <a:t>trường</a:t>
            </a:r>
            <a:r>
              <a:rPr lang="en-US" sz="2400" b="0" dirty="0"/>
              <a:t> </a:t>
            </a:r>
            <a:r>
              <a:rPr lang="en-US" sz="2400" b="0" dirty="0" err="1"/>
              <a:t>tổ</a:t>
            </a:r>
            <a:r>
              <a:rPr lang="en-US" sz="2400" b="0" dirty="0"/>
              <a:t> </a:t>
            </a:r>
            <a:r>
              <a:rPr lang="en-US" sz="2400" b="0" dirty="0" err="1"/>
              <a:t>dân</a:t>
            </a:r>
            <a:r>
              <a:rPr lang="en-US" sz="2400" b="0" dirty="0"/>
              <a:t> </a:t>
            </a:r>
            <a:r>
              <a:rPr lang="en-US" sz="2400" b="0" dirty="0" err="1"/>
              <a:t>phố</a:t>
            </a:r>
            <a:r>
              <a:rPr lang="en-US" sz="2400" b="0" dirty="0"/>
              <a:t> 1.</a:t>
            </a:r>
          </a:p>
          <a:p>
            <a:pPr algn="l"/>
            <a:r>
              <a:rPr lang="en-US" sz="2400" b="0" dirty="0"/>
              <a:t>- </a:t>
            </a:r>
            <a:r>
              <a:rPr lang="en-US" sz="2400" b="0" dirty="0" err="1"/>
              <a:t>Tổng</a:t>
            </a:r>
            <a:r>
              <a:rPr lang="en-US" sz="2400" b="0" dirty="0"/>
              <a:t> </a:t>
            </a:r>
            <a:r>
              <a:rPr lang="en-US" sz="2400" b="0" dirty="0" err="1"/>
              <a:t>kết</a:t>
            </a:r>
            <a:r>
              <a:rPr lang="en-US" sz="2400" b="0" dirty="0"/>
              <a:t>, </a:t>
            </a:r>
            <a:r>
              <a:rPr lang="en-US" sz="2400" b="0" dirty="0" err="1"/>
              <a:t>nhận</a:t>
            </a:r>
            <a:r>
              <a:rPr lang="en-US" sz="2400" b="0" dirty="0"/>
              <a:t> </a:t>
            </a:r>
            <a:r>
              <a:rPr lang="en-US" sz="2400" b="0" dirty="0" err="1"/>
              <a:t>xét</a:t>
            </a:r>
            <a:r>
              <a:rPr lang="en-US" sz="2400" b="0" dirty="0"/>
              <a:t>, </a:t>
            </a:r>
            <a:r>
              <a:rPr lang="en-US" sz="2400" b="0" dirty="0" err="1"/>
              <a:t>tuyên</a:t>
            </a:r>
            <a:r>
              <a:rPr lang="en-US" sz="2400" b="0" dirty="0"/>
              <a:t> </a:t>
            </a:r>
            <a:r>
              <a:rPr lang="en-US" sz="2400" b="0" dirty="0" err="1"/>
              <a:t>dương</a:t>
            </a:r>
            <a:r>
              <a:rPr lang="en-US" sz="2400" b="0" dirty="0"/>
              <a:t> </a:t>
            </a:r>
            <a:r>
              <a:rPr lang="en-US" sz="2400" b="0" dirty="0" err="1"/>
              <a:t>tại</a:t>
            </a:r>
            <a:r>
              <a:rPr lang="en-US" sz="2400" b="0" dirty="0"/>
              <a:t> </a:t>
            </a:r>
            <a:r>
              <a:rPr lang="en-US" sz="2400" b="0" dirty="0" err="1"/>
              <a:t>hội</a:t>
            </a:r>
            <a:r>
              <a:rPr lang="en-US" sz="2400" b="0" dirty="0"/>
              <a:t> </a:t>
            </a:r>
            <a:r>
              <a:rPr lang="en-US" sz="2400" b="0" dirty="0" err="1"/>
              <a:t>trường</a:t>
            </a:r>
            <a:r>
              <a:rPr lang="en-US" sz="2400" b="0" dirty="0"/>
              <a:t> </a:t>
            </a:r>
            <a:r>
              <a:rPr lang="en-US" sz="2400" b="0" dirty="0" err="1"/>
              <a:t>tổ</a:t>
            </a:r>
            <a:r>
              <a:rPr lang="en-US" sz="2400" b="0" dirty="0"/>
              <a:t> </a:t>
            </a:r>
            <a:r>
              <a:rPr lang="en-US" sz="2400" b="0" dirty="0" err="1"/>
              <a:t>dân</a:t>
            </a:r>
            <a:r>
              <a:rPr lang="en-US" sz="2400" b="0" dirty="0"/>
              <a:t> </a:t>
            </a:r>
            <a:r>
              <a:rPr lang="en-US" sz="2400" b="0" dirty="0" err="1"/>
              <a:t>phố</a:t>
            </a:r>
            <a:r>
              <a:rPr lang="en-US" sz="2400" b="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8412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0" y="228600"/>
            <a:ext cx="7696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>
                <a:solidFill>
                  <a:srgbClr val="FF0000"/>
                </a:solidFill>
              </a:rPr>
              <a:t>CHƯƠNG TRÌNH </a:t>
            </a:r>
            <a:r>
              <a:rPr lang="en-US" sz="2400" dirty="0" smtClean="0">
                <a:solidFill>
                  <a:srgbClr val="FF0000"/>
                </a:solidFill>
              </a:rPr>
              <a:t>HOẠT 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2400" dirty="0" smtClean="0">
                <a:solidFill>
                  <a:srgbClr val="FF0000"/>
                </a:solidFill>
              </a:rPr>
              <a:t>NG </a:t>
            </a:r>
            <a:r>
              <a:rPr lang="en-US" sz="2400" dirty="0">
                <a:solidFill>
                  <a:srgbClr val="FF0000"/>
                </a:solidFill>
              </a:rPr>
              <a:t>GỒM CÓ 3 PHẦN :</a:t>
            </a:r>
          </a:p>
          <a:p>
            <a:pPr marL="342900" indent="-342900" algn="l"/>
            <a:endParaRPr lang="en-US" sz="2400" dirty="0"/>
          </a:p>
          <a:p>
            <a:pPr marL="342900" indent="-342900" algn="l">
              <a:buFontTx/>
              <a:buAutoNum type="arabicPeriod"/>
            </a:pP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endParaRPr lang="en-US" sz="2400" dirty="0"/>
          </a:p>
          <a:p>
            <a:pPr marL="342900" indent="-342900" algn="l"/>
            <a:endParaRPr lang="en-US" sz="2400" dirty="0"/>
          </a:p>
          <a:p>
            <a:pPr marL="342900" indent="-342900" algn="l"/>
            <a:r>
              <a:rPr lang="en-US" sz="2400" dirty="0"/>
              <a:t>2.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.</a:t>
            </a:r>
          </a:p>
          <a:p>
            <a:pPr marL="342900" indent="-342900" algn="l"/>
            <a:endParaRPr lang="en-US" sz="2400" dirty="0"/>
          </a:p>
          <a:p>
            <a:pPr marL="342900" indent="-342900" algn="l"/>
            <a:r>
              <a:rPr lang="en-US" sz="2400" dirty="0"/>
              <a:t>3.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32509" y="51261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u="sng" dirty="0" err="1">
                <a:solidFill>
                  <a:srgbClr val="CC3300"/>
                </a:solidFill>
              </a:rPr>
              <a:t>Hoạt</a:t>
            </a:r>
            <a:r>
              <a:rPr lang="en-US" sz="3600" b="0" u="sng" dirty="0">
                <a:solidFill>
                  <a:srgbClr val="CC3300"/>
                </a:solidFill>
              </a:rPr>
              <a:t> </a:t>
            </a:r>
            <a:r>
              <a:rPr lang="en-US" sz="3600" b="0" u="sng" dirty="0" err="1">
                <a:solidFill>
                  <a:srgbClr val="CC3300"/>
                </a:solidFill>
              </a:rPr>
              <a:t>động</a:t>
            </a:r>
            <a:r>
              <a:rPr lang="en-US" sz="3600" b="0" u="sng" dirty="0">
                <a:solidFill>
                  <a:srgbClr val="CC3300"/>
                </a:solidFill>
              </a:rPr>
              <a:t> 3</a:t>
            </a:r>
            <a:r>
              <a:rPr lang="en-US" sz="3600" b="0" dirty="0" smtClean="0">
                <a:solidFill>
                  <a:srgbClr val="CC3300"/>
                </a:solidFill>
              </a:rPr>
              <a:t>:</a:t>
            </a:r>
          </a:p>
          <a:p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accent2"/>
                </a:solidFill>
              </a:rPr>
              <a:t>Trò</a:t>
            </a:r>
            <a:r>
              <a:rPr lang="en-US" sz="3600" b="0" dirty="0">
                <a:solidFill>
                  <a:schemeClr val="accent2"/>
                </a:solidFill>
              </a:rPr>
              <a:t> </a:t>
            </a:r>
            <a:r>
              <a:rPr lang="en-US" sz="3600" b="0" dirty="0" err="1">
                <a:solidFill>
                  <a:schemeClr val="accent2"/>
                </a:solidFill>
              </a:rPr>
              <a:t>chơi</a:t>
            </a:r>
            <a:r>
              <a:rPr lang="en-US" sz="3600" b="0" dirty="0">
                <a:solidFill>
                  <a:schemeClr val="accent2"/>
                </a:solidFill>
              </a:rPr>
              <a:t> “ </a:t>
            </a:r>
            <a:r>
              <a:rPr lang="en-US" sz="3200" b="0" dirty="0" err="1">
                <a:solidFill>
                  <a:srgbClr val="333300"/>
                </a:solidFill>
              </a:rPr>
              <a:t>Xem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tranh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đoán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tên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chương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trình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hoạt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động</a:t>
            </a:r>
            <a:r>
              <a:rPr lang="en-US" sz="3200" b="0" dirty="0">
                <a:solidFill>
                  <a:srgbClr val="3333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4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362200" y="21478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38200" y="1143000"/>
            <a:ext cx="6934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0" u="sng" dirty="0" err="1">
                <a:solidFill>
                  <a:schemeClr val="tx1"/>
                </a:solidFill>
              </a:rPr>
              <a:t>Câu</a:t>
            </a:r>
            <a:r>
              <a:rPr lang="en-US" sz="3200" b="0" u="sng" dirty="0">
                <a:solidFill>
                  <a:schemeClr val="tx1"/>
                </a:solidFill>
              </a:rPr>
              <a:t> 1 </a:t>
            </a:r>
            <a:r>
              <a:rPr lang="en-US" sz="3200" b="0" dirty="0">
                <a:solidFill>
                  <a:schemeClr val="tx1"/>
                </a:solidFill>
              </a:rPr>
              <a:t>: </a:t>
            </a:r>
            <a:r>
              <a:rPr lang="en-US" sz="3200" b="0" dirty="0" err="1">
                <a:solidFill>
                  <a:schemeClr val="tx1"/>
                </a:solidFill>
              </a:rPr>
              <a:t>Hãy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nêu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cấu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tạo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của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ch</a:t>
            </a:r>
            <a:r>
              <a:rPr lang="en-US" b="0" dirty="0" err="1">
                <a:solidFill>
                  <a:schemeClr val="tx1"/>
                </a:solidFill>
              </a:rPr>
              <a:t>ương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trình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hoạt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động</a:t>
            </a:r>
            <a:r>
              <a:rPr lang="en-US" sz="3200" b="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36663" y="2414587"/>
            <a:ext cx="7069137" cy="2801938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0"/>
              <a:t>Chương trình hoạt động gồm có 3 phần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1. Mục đích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2. Phân công chuẩn bị.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3. Chương trình cụ thể.</a:t>
            </a:r>
          </a:p>
        </p:txBody>
      </p:sp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3372643" y="457200"/>
            <a:ext cx="2175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</a:rPr>
              <a:t>Ôn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cũ</a:t>
            </a:r>
            <a:r>
              <a:rPr lang="en-US" sz="3600" dirty="0">
                <a:solidFill>
                  <a:srgbClr val="FF0000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2499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1" grpId="0" animBg="1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TUYÊN TRUYỀN PHÒNG CHỐNG CHÁY, NỔ</a:t>
            </a:r>
          </a:p>
        </p:txBody>
      </p:sp>
      <p:grpSp>
        <p:nvGrpSpPr>
          <p:cNvPr id="23555" name="Group 41"/>
          <p:cNvGrpSpPr>
            <a:grpSpLocks/>
          </p:cNvGrpSpPr>
          <p:nvPr/>
        </p:nvGrpSpPr>
        <p:grpSpPr bwMode="auto">
          <a:xfrm>
            <a:off x="381000" y="1149350"/>
            <a:ext cx="8382000" cy="5251450"/>
            <a:chOff x="431" y="1200"/>
            <a:chExt cx="4808" cy="2684"/>
          </a:xfrm>
        </p:grpSpPr>
        <p:pic>
          <p:nvPicPr>
            <p:cNvPr id="23556" name="Picture 37" descr="phong ch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0"/>
              <a:ext cx="4808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39" descr="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160"/>
              <a:ext cx="600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0" descr="binh ch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" y="2570"/>
              <a:ext cx="5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58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TUYÊN TRUYỀN AN TOÀN GIAO THÔNG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81534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685800" y="1066800"/>
            <a:ext cx="4876800" cy="152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</a:rPr>
              <a:t>TUYÊN TRUYỀN BẢO VỆ MÔI TRƯỜNG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10800000">
            <a:off x="533400" y="609600"/>
            <a:ext cx="86106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858000" cy="46132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66FFFF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>
              <a:latin typeface="Arial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>
                <a:latin typeface="Arial" charset="0"/>
              </a:rPr>
              <a:t> </a:t>
            </a:r>
            <a:r>
              <a:rPr lang="en-US" sz="3000" b="0"/>
              <a:t>Ho</a:t>
            </a:r>
            <a:r>
              <a:rPr lang="en-US" b="0"/>
              <a:t>àn chỉnh lại chương trình hoạt động đã viết ở lớp , viết lại vào vở</a:t>
            </a:r>
            <a:r>
              <a:rPr lang="en-US" sz="3000" b="0"/>
              <a:t>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/>
              <a:t>Xem l</a:t>
            </a:r>
            <a:r>
              <a:rPr lang="en-US" b="0"/>
              <a:t>ại đề bài và yêu cầu của tiết tập làm văn trước để chuẩn bị cho tiết trả bài văn kể chuyện.</a:t>
            </a:r>
            <a:endParaRPr lang="en-US" sz="3000" b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>
              <a:latin typeface="Arial" charset="0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486275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48"/>
              </a:avLst>
            </a:prstTxWarp>
          </a:bodyPr>
          <a:lstStyle/>
          <a:p>
            <a:r>
              <a:rPr lang="en-US" sz="9600" kern="10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Về nhà</a:t>
            </a:r>
          </a:p>
        </p:txBody>
      </p:sp>
      <p:pic>
        <p:nvPicPr>
          <p:cNvPr id="26629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34025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 descr="68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96000"/>
            <a:ext cx="685800" cy="762000"/>
          </a:xfrm>
          <a:prstGeom prst="actionButtonHome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FLOWER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8229600" cy="221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17"/>
              </a:avLst>
            </a:prstTxWarp>
          </a:bodyPr>
          <a:lstStyle/>
          <a:p>
            <a:r>
              <a:rPr lang="vi-VN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 CÁC THẦY CÔ</a:t>
            </a:r>
          </a:p>
          <a:p>
            <a:r>
              <a:rPr lang="vi-VN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CÙNG CÁC EM VẠN SỰ NHƯ Ý</a:t>
            </a:r>
            <a:endParaRPr lang="en-US" sz="32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2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1227138"/>
            <a:ext cx="8610600" cy="1384300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/>
              <a:t>Lập chương trình hoạt động là một kĩ năng rất cần thiết, rèn luyện  cho con người có khả năng tổ chức công việc hợp lí, có khoa học.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u="sng" dirty="0" err="1">
                <a:solidFill>
                  <a:srgbClr val="FF0000"/>
                </a:solidFill>
              </a:rPr>
              <a:t>Câu</a:t>
            </a:r>
            <a:r>
              <a:rPr lang="en-US" b="0" u="sng" dirty="0">
                <a:solidFill>
                  <a:srgbClr val="FF0000"/>
                </a:solidFill>
              </a:rPr>
              <a:t> 2 </a:t>
            </a:r>
            <a:r>
              <a:rPr lang="en-US" b="0" dirty="0">
                <a:solidFill>
                  <a:srgbClr val="FF0000"/>
                </a:solidFill>
              </a:rPr>
              <a:t>: </a:t>
            </a:r>
            <a:r>
              <a:rPr lang="en-US" b="0" dirty="0" err="1">
                <a:solidFill>
                  <a:srgbClr val="FF0000"/>
                </a:solidFill>
              </a:rPr>
              <a:t>Nêu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tác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dụng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của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việc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lập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chương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trình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hoạt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động</a:t>
            </a:r>
            <a:r>
              <a:rPr lang="en-US" b="0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769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allAtOnce" animBg="1"/>
      <p:bldP spid="440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23900" y="1066800"/>
            <a:ext cx="8153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 u="sng" dirty="0" err="1">
                <a:solidFill>
                  <a:schemeClr val="accent1"/>
                </a:solidFill>
              </a:rPr>
              <a:t>Đề</a:t>
            </a:r>
            <a:r>
              <a:rPr lang="en-US" sz="2400" b="0" u="sng" dirty="0">
                <a:solidFill>
                  <a:schemeClr val="accent1"/>
                </a:solidFill>
              </a:rPr>
              <a:t> </a:t>
            </a:r>
            <a:r>
              <a:rPr lang="en-US" sz="2400" b="0" u="sng" dirty="0" err="1">
                <a:solidFill>
                  <a:schemeClr val="accent1"/>
                </a:solidFill>
              </a:rPr>
              <a:t>bài</a:t>
            </a:r>
            <a:r>
              <a:rPr lang="en-US" sz="2400" b="0" u="sng" dirty="0">
                <a:solidFill>
                  <a:schemeClr val="accent1"/>
                </a:solidFill>
              </a:rPr>
              <a:t> </a:t>
            </a:r>
            <a:r>
              <a:rPr lang="en-US" sz="2400" b="0" dirty="0">
                <a:solidFill>
                  <a:schemeClr val="accent1"/>
                </a:solidFill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 err="1">
                <a:solidFill>
                  <a:schemeClr val="tx1"/>
                </a:solidFill>
              </a:rPr>
              <a:t>Để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hưởng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ứng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phong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trào</a:t>
            </a:r>
            <a:r>
              <a:rPr lang="en-US" sz="2400" b="0" dirty="0">
                <a:solidFill>
                  <a:schemeClr val="tx1"/>
                </a:solidFill>
              </a:rPr>
              <a:t> “</a:t>
            </a:r>
            <a:r>
              <a:rPr lang="en-US" sz="2400" b="0" dirty="0" err="1">
                <a:solidFill>
                  <a:schemeClr val="tx1"/>
                </a:solidFill>
              </a:rPr>
              <a:t>Em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là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chiến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sĩ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nhỏ</a:t>
            </a:r>
            <a:r>
              <a:rPr lang="en-US" sz="2400" b="0" dirty="0">
                <a:solidFill>
                  <a:schemeClr val="tx1"/>
                </a:solidFill>
              </a:rPr>
              <a:t>”, ban </a:t>
            </a:r>
            <a:r>
              <a:rPr lang="en-US" sz="2400" b="0" dirty="0" err="1">
                <a:solidFill>
                  <a:schemeClr val="tx1"/>
                </a:solidFill>
              </a:rPr>
              <a:t>chỉ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huy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liên</a:t>
            </a:r>
            <a:endParaRPr lang="en-US" sz="2400" b="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đội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trường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dự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kiến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tổ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chức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một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số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hoạt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động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</a:t>
            </a:r>
            <a:r>
              <a:rPr lang="en-US" sz="2400" b="0" dirty="0">
                <a:solidFill>
                  <a:schemeClr val="tx1"/>
                </a:solidFill>
              </a:rPr>
              <a:t>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1. </a:t>
            </a:r>
            <a:r>
              <a:rPr lang="en-US" sz="2400" b="0" dirty="0" err="1">
                <a:solidFill>
                  <a:schemeClr val="tx1"/>
                </a:solidFill>
              </a:rPr>
              <a:t>Tuần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hành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tuyên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truyền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về</a:t>
            </a:r>
            <a:r>
              <a:rPr lang="en-US" sz="2400" b="0" dirty="0">
                <a:solidFill>
                  <a:schemeClr val="tx1"/>
                </a:solidFill>
              </a:rPr>
              <a:t> an </a:t>
            </a:r>
            <a:r>
              <a:rPr lang="en-US" sz="2400" b="0" dirty="0" err="1">
                <a:solidFill>
                  <a:schemeClr val="tx1"/>
                </a:solidFill>
              </a:rPr>
              <a:t>toàn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giao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thông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2. </a:t>
            </a:r>
            <a:r>
              <a:rPr lang="en-US" sz="2400" b="0" dirty="0" err="1">
                <a:solidFill>
                  <a:schemeClr val="tx1"/>
                </a:solidFill>
              </a:rPr>
              <a:t>Triển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lãm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về</a:t>
            </a:r>
            <a:r>
              <a:rPr lang="en-US" sz="2400" b="0" dirty="0">
                <a:solidFill>
                  <a:schemeClr val="tx1"/>
                </a:solidFill>
              </a:rPr>
              <a:t> an </a:t>
            </a:r>
            <a:r>
              <a:rPr lang="en-US" sz="2400" b="0" dirty="0" err="1">
                <a:solidFill>
                  <a:schemeClr val="tx1"/>
                </a:solidFill>
              </a:rPr>
              <a:t>toàn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giao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thông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3. </a:t>
            </a:r>
            <a:r>
              <a:rPr lang="en-US" sz="2400" b="0" dirty="0" err="1">
                <a:solidFill>
                  <a:schemeClr val="tx1"/>
                </a:solidFill>
              </a:rPr>
              <a:t>Thi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vẽ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tranh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sáng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tác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thơ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truyện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về</a:t>
            </a:r>
            <a:r>
              <a:rPr lang="en-US" sz="2400" b="0" dirty="0">
                <a:solidFill>
                  <a:schemeClr val="tx1"/>
                </a:solidFill>
              </a:rPr>
              <a:t> an </a:t>
            </a:r>
            <a:r>
              <a:rPr lang="en-US" sz="2400" b="0" dirty="0" err="1">
                <a:solidFill>
                  <a:schemeClr val="tx1"/>
                </a:solidFill>
              </a:rPr>
              <a:t>toàn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giao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thông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4. </a:t>
            </a:r>
            <a:r>
              <a:rPr lang="en-US" sz="2400" b="0" dirty="0" err="1">
                <a:solidFill>
                  <a:schemeClr val="tx1"/>
                </a:solidFill>
              </a:rPr>
              <a:t>Phát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thanh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tuyên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truyền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về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phòng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cháy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chữa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cháy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5. </a:t>
            </a:r>
            <a:r>
              <a:rPr lang="en-US" sz="2400" b="0" dirty="0" err="1">
                <a:solidFill>
                  <a:schemeClr val="tx1"/>
                </a:solidFill>
              </a:rPr>
              <a:t>Thăm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các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chú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công</a:t>
            </a:r>
            <a:r>
              <a:rPr lang="en-US" sz="2400" b="0" dirty="0">
                <a:solidFill>
                  <a:schemeClr val="tx1"/>
                </a:solidFill>
              </a:rPr>
              <a:t> an </a:t>
            </a:r>
            <a:r>
              <a:rPr lang="en-US" sz="2400" b="0" dirty="0" err="1">
                <a:solidFill>
                  <a:schemeClr val="tx1"/>
                </a:solidFill>
              </a:rPr>
              <a:t>giao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thông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hoặc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công</a:t>
            </a:r>
            <a:r>
              <a:rPr lang="en-US" sz="2400" b="0" dirty="0">
                <a:solidFill>
                  <a:schemeClr val="tx1"/>
                </a:solidFill>
              </a:rPr>
              <a:t> an </a:t>
            </a:r>
            <a:r>
              <a:rPr lang="en-US" sz="2400" b="0" dirty="0" err="1">
                <a:solidFill>
                  <a:schemeClr val="tx1"/>
                </a:solidFill>
              </a:rPr>
              <a:t>biên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phòng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 dirty="0" err="1">
                <a:solidFill>
                  <a:schemeClr val="tx1"/>
                </a:solidFill>
              </a:rPr>
              <a:t>Em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hãy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lập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chương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trình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cho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một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trong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các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hoạt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động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trên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76300" y="5429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743200" y="762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24865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quad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57201"/>
            <a:ext cx="4500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187450" y="6037263"/>
            <a:ext cx="7304088" cy="5492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Tuần hành tuyên truyền về an toàn giao thông</a:t>
            </a: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4716463" y="457201"/>
            <a:ext cx="4427537" cy="5334000"/>
            <a:chOff x="2744" y="1344"/>
            <a:chExt cx="2858" cy="2248"/>
          </a:xfrm>
        </p:grpSpPr>
        <p:pic>
          <p:nvPicPr>
            <p:cNvPr id="6152" name="Picture 20" descr="IMG_0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344"/>
              <a:ext cx="2858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3" name="Group 21"/>
            <p:cNvGrpSpPr>
              <a:grpSpLocks/>
            </p:cNvGrpSpPr>
            <p:nvPr/>
          </p:nvGrpSpPr>
          <p:grpSpPr bwMode="auto">
            <a:xfrm>
              <a:off x="2752" y="1613"/>
              <a:ext cx="2830" cy="423"/>
              <a:chOff x="1111" y="1389"/>
              <a:chExt cx="3856" cy="557"/>
            </a:xfrm>
          </p:grpSpPr>
          <p:grpSp>
            <p:nvGrpSpPr>
              <p:cNvPr id="6154" name="Group 22"/>
              <p:cNvGrpSpPr>
                <a:grpSpLocks/>
              </p:cNvGrpSpPr>
              <p:nvPr/>
            </p:nvGrpSpPr>
            <p:grpSpPr bwMode="auto">
              <a:xfrm>
                <a:off x="1429" y="1402"/>
                <a:ext cx="3311" cy="544"/>
                <a:chOff x="1429" y="1434"/>
                <a:chExt cx="3311" cy="544"/>
              </a:xfrm>
            </p:grpSpPr>
            <p:sp>
              <p:nvSpPr>
                <p:cNvPr id="6159" name="AutoShape 23"/>
                <p:cNvSpPr>
                  <a:spLocks noChangeArrowheads="1"/>
                </p:cNvSpPr>
                <p:nvPr/>
              </p:nvSpPr>
              <p:spPr bwMode="auto">
                <a:xfrm>
                  <a:off x="1429" y="1434"/>
                  <a:ext cx="3311" cy="527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FF00"/>
                    </a:solidFill>
                    <a:latin typeface=".VnTimeH" pitchFamily="34" charset="0"/>
                  </a:endParaRPr>
                </a:p>
              </p:txBody>
            </p:sp>
            <p:sp>
              <p:nvSpPr>
                <p:cNvPr id="6160" name="WordArt 2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55" y="1434"/>
                  <a:ext cx="2766" cy="54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Wave1">
                    <a:avLst>
                      <a:gd name="adj1" fmla="val 13005"/>
                      <a:gd name="adj2" fmla="val 0"/>
                    </a:avLst>
                  </a:prstTxWarp>
                </a:bodyPr>
                <a:lstStyle/>
                <a:p>
                  <a:r>
                    <a:rPr lang="vi-VN" sz="3600" kern="10">
                      <a:solidFill>
                        <a:srgbClr val="FFFF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Hưởng ứng tháng ATGT   P, Thuận Giao </a:t>
                  </a:r>
                  <a:endParaRPr lang="en-US" sz="3600" kern="10">
                    <a:solidFill>
                      <a:srgbClr val="FFFF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6155" name="Line 25"/>
              <p:cNvSpPr>
                <a:spLocks noChangeShapeType="1"/>
              </p:cNvSpPr>
              <p:nvPr/>
            </p:nvSpPr>
            <p:spPr bwMode="auto">
              <a:xfrm flipV="1">
                <a:off x="4740" y="1389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26"/>
              <p:cNvSpPr>
                <a:spLocks noChangeShapeType="1"/>
              </p:cNvSpPr>
              <p:nvPr/>
            </p:nvSpPr>
            <p:spPr bwMode="auto">
              <a:xfrm flipV="1">
                <a:off x="4740" y="1752"/>
                <a:ext cx="22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27"/>
              <p:cNvSpPr>
                <a:spLocks noChangeShapeType="1"/>
              </p:cNvSpPr>
              <p:nvPr/>
            </p:nvSpPr>
            <p:spPr bwMode="auto">
              <a:xfrm flipH="1" flipV="1">
                <a:off x="1111" y="1434"/>
                <a:ext cx="31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28"/>
              <p:cNvSpPr>
                <a:spLocks noChangeShapeType="1"/>
              </p:cNvSpPr>
              <p:nvPr/>
            </p:nvSpPr>
            <p:spPr bwMode="auto">
              <a:xfrm flipH="1" flipV="1">
                <a:off x="1111" y="1760"/>
                <a:ext cx="31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06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HỘI THI VẼ TRANH </a:t>
            </a:r>
            <a:b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“TUYÊN TRUYỀN AN TOÀN GIAO THÔNG”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img_0040_832391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cs typeface="Times New Roman" pitchFamily="18" charset="0"/>
              </a:rPr>
              <a:t>Thứ năm, ngày 28 tháng 01 năm 2016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/>
              <a:t>Tập làm văn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58825" y="6307138"/>
            <a:ext cx="7488238" cy="5492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Triễn lãm tranh về an toàn giao thông</a:t>
            </a:r>
          </a:p>
        </p:txBody>
      </p:sp>
    </p:spTree>
    <p:extLst>
      <p:ext uri="{BB962C8B-B14F-4D97-AF65-F5344CB8AC3E}">
        <p14:creationId xmlns:p14="http://schemas.microsoft.com/office/powerpoint/2010/main" val="13662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684213" y="6165850"/>
            <a:ext cx="7632700" cy="6921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.VnTime" pitchFamily="34" charset="0"/>
              </a:rPr>
              <a:t>Tuy</a:t>
            </a:r>
            <a:r>
              <a:rPr lang="en-US" dirty="0" err="1">
                <a:solidFill>
                  <a:srgbClr val="FFFF00"/>
                </a:solidFill>
              </a:rPr>
              <a:t>ên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truyền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phòng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cháy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ch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dirty="0" err="1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cháy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219" name="Group 41"/>
          <p:cNvGrpSpPr>
            <a:grpSpLocks/>
          </p:cNvGrpSpPr>
          <p:nvPr/>
        </p:nvGrpSpPr>
        <p:grpSpPr bwMode="auto">
          <a:xfrm>
            <a:off x="533400" y="304800"/>
            <a:ext cx="8382000" cy="5711825"/>
            <a:chOff x="431" y="1200"/>
            <a:chExt cx="4808" cy="2684"/>
          </a:xfrm>
        </p:grpSpPr>
        <p:pic>
          <p:nvPicPr>
            <p:cNvPr id="9223" name="Picture 37" descr="phong ch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0"/>
              <a:ext cx="4808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663" y="1661"/>
              <a:ext cx="2585" cy="326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.VnTimeH" pitchFamily="34" charset="0"/>
                </a:rPr>
                <a:t>tUÇN LÔ</a:t>
              </a:r>
            </a:p>
            <a:p>
              <a:pPr eaLnBrk="1" hangingPunct="1"/>
              <a:r>
                <a:rPr lang="en-US" sz="1400">
                  <a:latin typeface=".VnTimeH" pitchFamily="34" charset="0"/>
                </a:rPr>
                <a:t>tUY£N TRUYÒN PHßNG CH¸Y, </a:t>
              </a:r>
              <a:r>
                <a:rPr lang="en-US" sz="1400"/>
                <a:t>CHỮA</a:t>
              </a:r>
              <a:r>
                <a:rPr lang="en-US" sz="1400">
                  <a:latin typeface=".VnTimeH" pitchFamily="34" charset="0"/>
                </a:rPr>
                <a:t> CH¸Y</a:t>
              </a:r>
              <a:endParaRPr lang="en-US" sz="1400"/>
            </a:p>
          </p:txBody>
        </p:sp>
        <p:pic>
          <p:nvPicPr>
            <p:cNvPr id="9225" name="Picture 39" descr="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160"/>
              <a:ext cx="600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40" descr="binh ch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" y="2570"/>
              <a:ext cx="5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30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408113" y="6172200"/>
            <a:ext cx="6480175" cy="67627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FF00"/>
                </a:solidFill>
              </a:rPr>
              <a:t>Thăm các chú công an biên phòng </a:t>
            </a:r>
          </a:p>
        </p:txBody>
      </p:sp>
      <p:pic>
        <p:nvPicPr>
          <p:cNvPr id="10243" name="Picture 16" descr="bien pho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1140</Words>
  <Application>Microsoft Office PowerPoint</Application>
  <PresentationFormat>On-screen Show (4:3)</PresentationFormat>
  <Paragraphs>115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HỘI THI VẼ TRANH  “TUYÊN TRUYỀN AN TOÀN GIAO THÔNG”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TUYÊN TRUYỀN PHÒNG CHỐNG CHÁY, NỔ</vt:lpstr>
      <vt:lpstr>TUYÊN TRUYỀN AN TOÀN GIAO THÔNG</vt:lpstr>
      <vt:lpstr>TUYÊN TRUYỀN BẢO VỆ MÔI TRƯỜNG</vt:lpstr>
      <vt:lpstr>PowerPoint Presentation</vt:lpstr>
      <vt:lpstr>PowerPoint Presentation</vt:lpstr>
    </vt:vector>
  </TitlesOfParts>
  <Company>R.D.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R.D.</dc:creator>
  <cp:lastModifiedBy>Huong</cp:lastModifiedBy>
  <cp:revision>2</cp:revision>
  <dcterms:created xsi:type="dcterms:W3CDTF">2016-01-27T01:33:31Z</dcterms:created>
  <dcterms:modified xsi:type="dcterms:W3CDTF">2016-09-04T03:03:23Z</dcterms:modified>
</cp:coreProperties>
</file>